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ure, Priscille /FR" userId="91c890bf-8331-408b-ba03-2c9157b5e9b1" providerId="ADAL" clId="{B616A9E8-95D7-4928-B67D-B0646D7BC61A}"/>
    <pc:docChg chg="delSld">
      <pc:chgData name="Lamure, Priscille /FR" userId="91c890bf-8331-408b-ba03-2c9157b5e9b1" providerId="ADAL" clId="{B616A9E8-95D7-4928-B67D-B0646D7BC61A}" dt="2023-12-08T09:11:24.686" v="16" actId="47"/>
      <pc:docMkLst>
        <pc:docMk/>
      </pc:docMkLst>
      <pc:sldChg chg="del">
        <pc:chgData name="Lamure, Priscille /FR" userId="91c890bf-8331-408b-ba03-2c9157b5e9b1" providerId="ADAL" clId="{B616A9E8-95D7-4928-B67D-B0646D7BC61A}" dt="2023-12-08T09:11:03.704" v="0" actId="47"/>
        <pc:sldMkLst>
          <pc:docMk/>
          <pc:sldMk cId="3762217710" sldId="257"/>
        </pc:sldMkLst>
      </pc:sldChg>
      <pc:sldChg chg="del">
        <pc:chgData name="Lamure, Priscille /FR" userId="91c890bf-8331-408b-ba03-2c9157b5e9b1" providerId="ADAL" clId="{B616A9E8-95D7-4928-B67D-B0646D7BC61A}" dt="2023-12-08T09:11:05.620" v="2" actId="47"/>
        <pc:sldMkLst>
          <pc:docMk/>
          <pc:sldMk cId="2141965688" sldId="258"/>
        </pc:sldMkLst>
      </pc:sldChg>
      <pc:sldChg chg="del">
        <pc:chgData name="Lamure, Priscille /FR" userId="91c890bf-8331-408b-ba03-2c9157b5e9b1" providerId="ADAL" clId="{B616A9E8-95D7-4928-B67D-B0646D7BC61A}" dt="2023-12-08T09:11:10.136" v="7" actId="47"/>
        <pc:sldMkLst>
          <pc:docMk/>
          <pc:sldMk cId="766744940" sldId="260"/>
        </pc:sldMkLst>
      </pc:sldChg>
      <pc:sldChg chg="del">
        <pc:chgData name="Lamure, Priscille /FR" userId="91c890bf-8331-408b-ba03-2c9157b5e9b1" providerId="ADAL" clId="{B616A9E8-95D7-4928-B67D-B0646D7BC61A}" dt="2023-12-08T09:11:13.043" v="10" actId="47"/>
        <pc:sldMkLst>
          <pc:docMk/>
          <pc:sldMk cId="768783961" sldId="261"/>
        </pc:sldMkLst>
      </pc:sldChg>
      <pc:sldChg chg="del">
        <pc:chgData name="Lamure, Priscille /FR" userId="91c890bf-8331-408b-ba03-2c9157b5e9b1" providerId="ADAL" clId="{B616A9E8-95D7-4928-B67D-B0646D7BC61A}" dt="2023-12-08T09:11:20.019" v="13" actId="47"/>
        <pc:sldMkLst>
          <pc:docMk/>
          <pc:sldMk cId="223611161" sldId="262"/>
        </pc:sldMkLst>
      </pc:sldChg>
      <pc:sldChg chg="del">
        <pc:chgData name="Lamure, Priscille /FR" userId="91c890bf-8331-408b-ba03-2c9157b5e9b1" providerId="ADAL" clId="{B616A9E8-95D7-4928-B67D-B0646D7BC61A}" dt="2023-12-08T09:11:06.522" v="3" actId="47"/>
        <pc:sldMkLst>
          <pc:docMk/>
          <pc:sldMk cId="131915019" sldId="263"/>
        </pc:sldMkLst>
      </pc:sldChg>
      <pc:sldChg chg="del">
        <pc:chgData name="Lamure, Priscille /FR" userId="91c890bf-8331-408b-ba03-2c9157b5e9b1" providerId="ADAL" clId="{B616A9E8-95D7-4928-B67D-B0646D7BC61A}" dt="2023-12-08T09:11:09.100" v="6" actId="47"/>
        <pc:sldMkLst>
          <pc:docMk/>
          <pc:sldMk cId="2555705366" sldId="264"/>
        </pc:sldMkLst>
      </pc:sldChg>
      <pc:sldChg chg="del">
        <pc:chgData name="Lamure, Priscille /FR" userId="91c890bf-8331-408b-ba03-2c9157b5e9b1" providerId="ADAL" clId="{B616A9E8-95D7-4928-B67D-B0646D7BC61A}" dt="2023-12-08T09:11:08.228" v="5" actId="47"/>
        <pc:sldMkLst>
          <pc:docMk/>
          <pc:sldMk cId="3057131859" sldId="265"/>
        </pc:sldMkLst>
      </pc:sldChg>
      <pc:sldChg chg="del">
        <pc:chgData name="Lamure, Priscille /FR" userId="91c890bf-8331-408b-ba03-2c9157b5e9b1" providerId="ADAL" clId="{B616A9E8-95D7-4928-B67D-B0646D7BC61A}" dt="2023-12-08T09:11:04.765" v="1" actId="47"/>
        <pc:sldMkLst>
          <pc:docMk/>
          <pc:sldMk cId="1511075901" sldId="267"/>
        </pc:sldMkLst>
      </pc:sldChg>
      <pc:sldChg chg="del">
        <pc:chgData name="Lamure, Priscille /FR" userId="91c890bf-8331-408b-ba03-2c9157b5e9b1" providerId="ADAL" clId="{B616A9E8-95D7-4928-B67D-B0646D7BC61A}" dt="2023-12-08T09:11:11.971" v="9" actId="47"/>
        <pc:sldMkLst>
          <pc:docMk/>
          <pc:sldMk cId="3818815386" sldId="268"/>
        </pc:sldMkLst>
      </pc:sldChg>
      <pc:sldChg chg="del">
        <pc:chgData name="Lamure, Priscille /FR" userId="91c890bf-8331-408b-ba03-2c9157b5e9b1" providerId="ADAL" clId="{B616A9E8-95D7-4928-B67D-B0646D7BC61A}" dt="2023-12-08T09:11:18.515" v="12" actId="47"/>
        <pc:sldMkLst>
          <pc:docMk/>
          <pc:sldMk cId="143707181" sldId="269"/>
        </pc:sldMkLst>
      </pc:sldChg>
      <pc:sldChg chg="del">
        <pc:chgData name="Lamure, Priscille /FR" userId="91c890bf-8331-408b-ba03-2c9157b5e9b1" providerId="ADAL" clId="{B616A9E8-95D7-4928-B67D-B0646D7BC61A}" dt="2023-12-08T09:11:07.387" v="4" actId="47"/>
        <pc:sldMkLst>
          <pc:docMk/>
          <pc:sldMk cId="4132029500" sldId="271"/>
        </pc:sldMkLst>
      </pc:sldChg>
      <pc:sldChg chg="del">
        <pc:chgData name="Lamure, Priscille /FR" userId="91c890bf-8331-408b-ba03-2c9157b5e9b1" providerId="ADAL" clId="{B616A9E8-95D7-4928-B67D-B0646D7BC61A}" dt="2023-12-08T09:11:11.037" v="8" actId="47"/>
        <pc:sldMkLst>
          <pc:docMk/>
          <pc:sldMk cId="2521573481" sldId="272"/>
        </pc:sldMkLst>
      </pc:sldChg>
      <pc:sldChg chg="del">
        <pc:chgData name="Lamure, Priscille /FR" userId="91c890bf-8331-408b-ba03-2c9157b5e9b1" providerId="ADAL" clId="{B616A9E8-95D7-4928-B67D-B0646D7BC61A}" dt="2023-12-08T09:11:15.676" v="11" actId="47"/>
        <pc:sldMkLst>
          <pc:docMk/>
          <pc:sldMk cId="1430951020" sldId="273"/>
        </pc:sldMkLst>
      </pc:sldChg>
      <pc:sldChg chg="del">
        <pc:chgData name="Lamure, Priscille /FR" userId="91c890bf-8331-408b-ba03-2c9157b5e9b1" providerId="ADAL" clId="{B616A9E8-95D7-4928-B67D-B0646D7BC61A}" dt="2023-12-08T09:11:21.377" v="14" actId="47"/>
        <pc:sldMkLst>
          <pc:docMk/>
          <pc:sldMk cId="1078067517" sldId="274"/>
        </pc:sldMkLst>
      </pc:sldChg>
      <pc:sldChg chg="del">
        <pc:chgData name="Lamure, Priscille /FR" userId="91c890bf-8331-408b-ba03-2c9157b5e9b1" providerId="ADAL" clId="{B616A9E8-95D7-4928-B67D-B0646D7BC61A}" dt="2023-12-08T09:11:24.686" v="16" actId="47"/>
        <pc:sldMkLst>
          <pc:docMk/>
          <pc:sldMk cId="3692937357" sldId="275"/>
        </pc:sldMkLst>
      </pc:sldChg>
      <pc:sldChg chg="del">
        <pc:chgData name="Lamure, Priscille /FR" userId="91c890bf-8331-408b-ba03-2c9157b5e9b1" providerId="ADAL" clId="{B616A9E8-95D7-4928-B67D-B0646D7BC61A}" dt="2023-12-08T09:11:22.943" v="15" actId="47"/>
        <pc:sldMkLst>
          <pc:docMk/>
          <pc:sldMk cId="2926077821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29764-B8B7-4D33-9C0E-3D8F753496A3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7F21B-1F8E-4706-A9FE-329BA45EC6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31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6C47A6-FC80-417F-8109-8F429A19A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F09D1F-B1E5-44CC-AF55-1A889F872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110B8D-E74C-465B-9C8E-2FD3FFDC6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1F40-2A0E-4FA9-9839-5F4E62C699A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0650BF-0BB7-4AAA-A802-FD11959E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38213F-F16A-4D10-910B-C893D2B9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B0A0-BB4D-47C1-9C86-F03FDD03C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77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CE69BF-D8CF-4E38-8A99-BD172E8A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DEF270-A41E-4F0C-BA2A-D22BDCA80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42B6C7-DD12-4FF7-901D-762C028A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1F40-2A0E-4FA9-9839-5F4E62C699A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78042A-7175-4B15-97F8-FF129830A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0DFEC7-FCC4-4451-8D5D-4585D3D6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B0A0-BB4D-47C1-9C86-F03FDD03C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89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423E2C4-B2C7-461F-80D0-D211C454A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5D813A-595E-475E-B705-42993ADF3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45ABB3-18D6-49B9-902C-0B43617CE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1F40-2A0E-4FA9-9839-5F4E62C699A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53C119-FDBD-44B1-98B2-973517A26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AF93A9-0D6B-4E6D-AB16-B7C042E8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B0A0-BB4D-47C1-9C86-F03FDD03C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67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21C38E-F890-4357-9B60-3B746F942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EB8206-94F6-40C8-B9ED-9FAA61B3B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12A0AB-41C9-4E42-9195-3600F27BC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1F40-2A0E-4FA9-9839-5F4E62C699A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2574AC-6428-4D8D-B6AC-214B570F1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4852A7-89EA-4385-B7CF-9A0B7442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B0A0-BB4D-47C1-9C86-F03FDD03C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40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2FBE36-A71F-4310-A2FF-2E2A9FE7B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8F6D90-FD7B-4470-87C7-1772A1305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B4FE82-CBEE-4FC9-9570-01C1F020F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1F40-2A0E-4FA9-9839-5F4E62C699A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2698B2-67F0-4D40-9A63-A94E9A22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4643A0-573F-4BD0-BA58-69DC2364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B0A0-BB4D-47C1-9C86-F03FDD03C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33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93D9D-82A1-4A74-B059-BD701D65D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60D5A6-DBF6-4BFD-B936-2F78F81D7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8C06A1-78E2-4BA5-9A5C-D7D72FC93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D27552-0F27-45F6-9707-B6090DC1A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1F40-2A0E-4FA9-9839-5F4E62C699A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DE9CF2-B0F4-4666-BD7C-2A95B2DD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CF2A1D-9636-4C4F-A36C-A0C9E443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B0A0-BB4D-47C1-9C86-F03FDD03C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2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C3921-0EB7-45A2-BA0C-3B2937E5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D64F27-C3FE-47A2-9EE5-07E41CC35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8C96FB-6221-4FEE-89A9-75127F1CB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74FB07-A960-4E65-8BB0-B7B7034A6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3A6482A-CF79-4C17-A6ED-0B25A7C3F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F4BF3CC-9535-4DDC-A617-77EB2E1D7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1F40-2A0E-4FA9-9839-5F4E62C699A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AAA704B-5A29-4F5A-97DF-219F4377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E49873B-E13D-4B0A-9C46-EE0D44A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B0A0-BB4D-47C1-9C86-F03FDD03C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3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D4E44-2987-453E-B51E-E3910852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1904C07-315E-4A47-86A8-8EA794444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1F40-2A0E-4FA9-9839-5F4E62C699A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47916B-DE01-4173-83E7-7E1596D1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0C2AF7-6779-4DA7-A9F8-4E9878D7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B0A0-BB4D-47C1-9C86-F03FDD03C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01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84B67F-2E94-4053-B569-6C23AB9F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1F40-2A0E-4FA9-9839-5F4E62C699A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9AA319-16B5-4E0C-B4CA-067076420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1D8D2A-E9AA-47F6-9070-C12AF7EE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B0A0-BB4D-47C1-9C86-F03FDD03C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28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32D130-E96C-4662-B68D-973E535D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634A7A-2361-42C7-A671-F102BA241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15D6A2-121F-4B80-AA6D-163AC58F6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B1601D-EA73-477F-A511-6EF709E9A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1F40-2A0E-4FA9-9839-5F4E62C699A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2D0478-552E-4B3A-853F-BF16F1446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7BCB5B-77C0-457F-8561-5B2E98FF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B0A0-BB4D-47C1-9C86-F03FDD03C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78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940DE-6D6E-4BE0-83CD-04AAABEA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A42ABD8-A753-4ACC-9A53-0C41617C9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ED7D24-83D4-42CF-B25C-262809B5B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DD3CD3-3026-4901-A940-66E7E2C5F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1F40-2A0E-4FA9-9839-5F4E62C699A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E86066-58A7-42BA-A5D4-10A49475E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054C46-302B-4BF5-8FCF-F354E435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0B0A0-BB4D-47C1-9C86-F03FDD03C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46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CEDA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253AAA-9CCB-4AE2-861B-79732759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8D35CA-D7AD-4F8F-ACF1-1E414056D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410E66-32FD-4FCF-97FC-1BF3E93D2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31F40-2A0E-4FA9-9839-5F4E62C699A9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B354A7-A8DF-409C-8A2C-8061FD380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EDDEDB-61E0-498D-B7E8-948A70BF3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0B0A0-BB4D-47C1-9C86-F03FDD03C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5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aboutique@ladegaine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resorier@ladegain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0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4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23ADD13-2965-45C6-95B9-99A68F16E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35200" cy="92333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253DCDA-AFBF-F1E9-341A-A732D0E53A6B}"/>
              </a:ext>
            </a:extLst>
          </p:cNvPr>
          <p:cNvSpPr txBox="1"/>
          <p:nvPr/>
        </p:nvSpPr>
        <p:spPr>
          <a:xfrm>
            <a:off x="2235200" y="0"/>
            <a:ext cx="995375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Bon de commande LA DEGAINE </a:t>
            </a:r>
          </a:p>
          <a:p>
            <a:endParaRPr lang="fr-FR" dirty="0">
              <a:highlight>
                <a:srgbClr val="800000"/>
              </a:highlight>
            </a:endParaRPr>
          </a:p>
          <a:p>
            <a:endParaRPr lang="fr-FR" dirty="0"/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C50E54FF-E6C3-4B16-9496-D84E5DAC09BB}"/>
              </a:ext>
            </a:extLst>
          </p:cNvPr>
          <p:cNvSpPr txBox="1"/>
          <p:nvPr/>
        </p:nvSpPr>
        <p:spPr>
          <a:xfrm>
            <a:off x="9840285" y="91224"/>
            <a:ext cx="2351715" cy="4662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commandes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envoyer votre demande à </a:t>
            </a:r>
            <a:r>
              <a:rPr lang="fr-FR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laboutique@ladegaine.com</a:t>
            </a:r>
            <a:r>
              <a:rPr lang="fr-FR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Paiement à réaliser par virement bancaire sur le compte de l’association La Dégaine : IBAN FR76 1027 8072 5500 0204 8110 163 (Crédit Mutuel).</a:t>
            </a:r>
          </a:p>
          <a:p>
            <a:pPr algn="l"/>
            <a:endParaRPr lang="fr-F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d’intitulé votre virement sous la forme suivante « Boutique + NOM » (exemple: Boutique MARTIN) et de prévenir de votre virement par l’envoi d’un mail conjointement à</a:t>
            </a:r>
            <a:r>
              <a:rPr lang="fr-FR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tresorier@ladegaine.com</a:t>
            </a:r>
            <a:r>
              <a:rPr lang="fr-FR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à</a:t>
            </a:r>
            <a:r>
              <a:rPr lang="fr-FR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laboutique@ladegaine.com</a:t>
            </a:r>
            <a:endParaRPr lang="fr-FR" sz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32A6599-81CD-36D7-F403-B28B8605B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403514"/>
              </p:ext>
            </p:extLst>
          </p:nvPr>
        </p:nvGraphicFramePr>
        <p:xfrm>
          <a:off x="158180" y="1076244"/>
          <a:ext cx="8496903" cy="4501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037">
                  <a:extLst>
                    <a:ext uri="{9D8B030D-6E8A-4147-A177-3AD203B41FA5}">
                      <a16:colId xmlns:a16="http://schemas.microsoft.com/office/drawing/2014/main" val="1214661756"/>
                    </a:ext>
                  </a:extLst>
                </a:gridCol>
                <a:gridCol w="842989">
                  <a:extLst>
                    <a:ext uri="{9D8B030D-6E8A-4147-A177-3AD203B41FA5}">
                      <a16:colId xmlns:a16="http://schemas.microsoft.com/office/drawing/2014/main" val="1937387313"/>
                    </a:ext>
                  </a:extLst>
                </a:gridCol>
                <a:gridCol w="2243872">
                  <a:extLst>
                    <a:ext uri="{9D8B030D-6E8A-4147-A177-3AD203B41FA5}">
                      <a16:colId xmlns:a16="http://schemas.microsoft.com/office/drawing/2014/main" val="2687587606"/>
                    </a:ext>
                  </a:extLst>
                </a:gridCol>
                <a:gridCol w="629679">
                  <a:extLst>
                    <a:ext uri="{9D8B030D-6E8A-4147-A177-3AD203B41FA5}">
                      <a16:colId xmlns:a16="http://schemas.microsoft.com/office/drawing/2014/main" val="343709720"/>
                    </a:ext>
                  </a:extLst>
                </a:gridCol>
                <a:gridCol w="771203">
                  <a:extLst>
                    <a:ext uri="{9D8B030D-6E8A-4147-A177-3AD203B41FA5}">
                      <a16:colId xmlns:a16="http://schemas.microsoft.com/office/drawing/2014/main" val="2190661715"/>
                    </a:ext>
                  </a:extLst>
                </a:gridCol>
                <a:gridCol w="1705123">
                  <a:extLst>
                    <a:ext uri="{9D8B030D-6E8A-4147-A177-3AD203B41FA5}">
                      <a16:colId xmlns:a16="http://schemas.microsoft.com/office/drawing/2014/main" val="1555300007"/>
                    </a:ext>
                  </a:extLst>
                </a:gridCol>
              </a:tblGrid>
              <a:tr h="440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ARTICLE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TAILLE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NOM A FLOQUER</a:t>
                      </a:r>
                      <a:endParaRPr lang="fr-FR" sz="1100" dirty="0">
                        <a:effectLst/>
                      </a:endParaRPr>
                    </a:p>
                    <a:p>
                      <a:pPr marL="298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 (si applicable)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PRIX  €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QTE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Total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536356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TS enfant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15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17015" algn="r"/>
                        </a:tabLst>
                      </a:pPr>
                      <a:r>
                        <a:rPr lang="fr-FR" sz="1000" dirty="0">
                          <a:effectLst/>
                        </a:rPr>
                        <a:t>                                -	 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882367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TS adulte Femme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15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17015" algn="r"/>
                        </a:tabLst>
                      </a:pPr>
                      <a:r>
                        <a:rPr lang="fr-FR" sz="1000" dirty="0">
                          <a:effectLst/>
                        </a:rPr>
                        <a:t>                                -	 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030823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TS adulte Homme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15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17015" algn="r"/>
                        </a:tabLst>
                      </a:pPr>
                      <a:r>
                        <a:rPr lang="fr-FR" sz="1000" dirty="0">
                          <a:effectLst/>
                        </a:rPr>
                        <a:t>                                -	 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95136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Débardeur enfant 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15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17015" algn="r"/>
                        </a:tabLst>
                      </a:pPr>
                      <a:r>
                        <a:rPr lang="fr-FR" sz="1000" dirty="0">
                          <a:effectLst/>
                        </a:rPr>
                        <a:t>                                -	 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416264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Débardeur femme 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15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17015" algn="r"/>
                        </a:tabLst>
                      </a:pPr>
                      <a:r>
                        <a:rPr lang="fr-FR" sz="1000" dirty="0">
                          <a:effectLst/>
                        </a:rPr>
                        <a:t>                                -	 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754085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Sweat capuche enfant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30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17015" algn="r"/>
                        </a:tabLst>
                      </a:pPr>
                      <a:r>
                        <a:rPr lang="fr-FR" sz="1000">
                          <a:effectLst/>
                        </a:rPr>
                        <a:t>                                -	 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7728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Sweat capuche femme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35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17015" algn="r"/>
                        </a:tabLst>
                      </a:pPr>
                      <a:r>
                        <a:rPr lang="fr-FR" sz="1000">
                          <a:effectLst/>
                        </a:rPr>
                        <a:t>                                -	 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92836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Sweat capuche homme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35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17015" algn="r"/>
                        </a:tabLst>
                      </a:pPr>
                      <a:r>
                        <a:rPr lang="fr-FR" sz="1000" dirty="0">
                          <a:effectLst/>
                        </a:rPr>
                        <a:t>                                -	 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3944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Sweat zippé capuche enfant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38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17015" algn="r"/>
                        </a:tabLst>
                      </a:pPr>
                      <a:r>
                        <a:rPr lang="fr-FR" sz="1000">
                          <a:effectLst/>
                        </a:rPr>
                        <a:t>                                -	 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263973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Sweat zippé capuche femme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43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17015" algn="r"/>
                        </a:tabLst>
                      </a:pPr>
                      <a:r>
                        <a:rPr lang="fr-FR" sz="1000">
                          <a:effectLst/>
                        </a:rPr>
                        <a:t>                                -	 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57459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Sweat zippé capuche homme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43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17015" algn="r"/>
                        </a:tabLst>
                      </a:pPr>
                      <a:r>
                        <a:rPr lang="fr-FR" sz="1000">
                          <a:effectLst/>
                        </a:rPr>
                        <a:t>                                -	 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761185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Sweat capuche orange enfant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33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17015" algn="r"/>
                        </a:tabLst>
                      </a:pPr>
                      <a:r>
                        <a:rPr lang="fr-FR" sz="1000" dirty="0">
                          <a:effectLst/>
                        </a:rPr>
                        <a:t>                                -	 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906466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Polaire enfant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30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17015" algn="r"/>
                        </a:tabLst>
                      </a:pPr>
                      <a:r>
                        <a:rPr lang="fr-FR" sz="1000" dirty="0">
                          <a:effectLst/>
                        </a:rPr>
                        <a:t>                                -	 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59959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Polaire femme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38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17015" algn="r"/>
                        </a:tabLst>
                      </a:pPr>
                      <a:r>
                        <a:rPr lang="fr-FR" sz="1000" dirty="0">
                          <a:effectLst/>
                        </a:rPr>
                        <a:t>                                -	 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072440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Polaire homme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35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17015" algn="r"/>
                        </a:tabLst>
                      </a:pPr>
                      <a:r>
                        <a:rPr lang="fr-FR" sz="1000" dirty="0">
                          <a:effectLst/>
                        </a:rPr>
                        <a:t>                                -	 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965166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 err="1">
                          <a:effectLst/>
                        </a:rPr>
                        <a:t>Softshell</a:t>
                      </a:r>
                      <a:r>
                        <a:rPr lang="fr-FR" sz="1000" dirty="0">
                          <a:effectLst/>
                        </a:rPr>
                        <a:t> femme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75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17015" algn="r"/>
                        </a:tabLst>
                      </a:pPr>
                      <a:r>
                        <a:rPr lang="fr-FR" sz="1000" dirty="0">
                          <a:effectLst/>
                        </a:rPr>
                        <a:t>                                -	 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553447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 err="1">
                          <a:effectLst/>
                        </a:rPr>
                        <a:t>Softshell</a:t>
                      </a:r>
                      <a:r>
                        <a:rPr lang="fr-FR" sz="1000" dirty="0">
                          <a:effectLst/>
                        </a:rPr>
                        <a:t> homme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75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17015" algn="r"/>
                        </a:tabLst>
                      </a:pPr>
                      <a:r>
                        <a:rPr lang="fr-FR" sz="1000" dirty="0">
                          <a:effectLst/>
                        </a:rPr>
                        <a:t>                                -	 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716403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Bonnet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10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17015" algn="r"/>
                        </a:tabLst>
                      </a:pPr>
                      <a:r>
                        <a:rPr lang="fr-FR" sz="1000" dirty="0">
                          <a:effectLst/>
                        </a:rPr>
                        <a:t>                                -	 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110431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Casquette enfant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10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17015" algn="r"/>
                        </a:tabLst>
                      </a:pPr>
                      <a:r>
                        <a:rPr lang="fr-FR" sz="1000" dirty="0">
                          <a:effectLst/>
                        </a:rPr>
                        <a:t>                                -	 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108451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Casquette adulte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13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35101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533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Sous total  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17015" algn="r"/>
                        </a:tabLst>
                      </a:pPr>
                      <a:r>
                        <a:rPr lang="fr-FR" sz="1000" dirty="0">
                          <a:effectLst/>
                        </a:rPr>
                        <a:t>                                -	 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40" marR="42480" marT="2184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201720"/>
                  </a:ext>
                </a:extLst>
              </a:tr>
            </a:tbl>
          </a:graphicData>
        </a:graphic>
      </p:graphicFrame>
      <p:graphicFrame>
        <p:nvGraphicFramePr>
          <p:cNvPr id="55" name="Tableau 54">
            <a:extLst>
              <a:ext uri="{FF2B5EF4-FFF2-40B4-BE49-F238E27FC236}">
                <a16:creationId xmlns:a16="http://schemas.microsoft.com/office/drawing/2014/main" id="{618B6CB2-3B56-7F9C-9DB1-40D85C037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763727"/>
              </p:ext>
            </p:extLst>
          </p:nvPr>
        </p:nvGraphicFramePr>
        <p:xfrm>
          <a:off x="3301449" y="5576126"/>
          <a:ext cx="5355158" cy="23174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48064">
                  <a:extLst>
                    <a:ext uri="{9D8B030D-6E8A-4147-A177-3AD203B41FA5}">
                      <a16:colId xmlns:a16="http://schemas.microsoft.com/office/drawing/2014/main" val="889804587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177506965"/>
                    </a:ext>
                  </a:extLst>
                </a:gridCol>
                <a:gridCol w="746449">
                  <a:extLst>
                    <a:ext uri="{9D8B030D-6E8A-4147-A177-3AD203B41FA5}">
                      <a16:colId xmlns:a16="http://schemas.microsoft.com/office/drawing/2014/main" val="943127038"/>
                    </a:ext>
                  </a:extLst>
                </a:gridCol>
                <a:gridCol w="1707502">
                  <a:extLst>
                    <a:ext uri="{9D8B030D-6E8A-4147-A177-3AD203B41FA5}">
                      <a16:colId xmlns:a16="http://schemas.microsoft.com/office/drawing/2014/main" val="2560044491"/>
                    </a:ext>
                  </a:extLst>
                </a:gridCol>
              </a:tblGrid>
              <a:tr h="231748"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dirty="0">
                          <a:effectLst/>
                        </a:rPr>
                        <a:t>FLOCAGE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48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dirty="0">
                          <a:effectLst/>
                        </a:rPr>
                        <a:t>5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48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48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83690" algn="r"/>
                        </a:tabLst>
                      </a:pPr>
                      <a:r>
                        <a:rPr lang="fr-FR" sz="1050" dirty="0">
                          <a:effectLst/>
                        </a:rPr>
                        <a:t>                                -	 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48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083073"/>
                  </a:ext>
                </a:extLst>
              </a:tr>
            </a:tbl>
          </a:graphicData>
        </a:graphic>
      </p:graphicFrame>
      <p:sp>
        <p:nvSpPr>
          <p:cNvPr id="61" name="ZoneTexte 60">
            <a:extLst>
              <a:ext uri="{FF2B5EF4-FFF2-40B4-BE49-F238E27FC236}">
                <a16:creationId xmlns:a16="http://schemas.microsoft.com/office/drawing/2014/main" id="{6D4319CD-C40C-6CA1-76D5-16F452290C52}"/>
              </a:ext>
            </a:extLst>
          </p:cNvPr>
          <p:cNvSpPr txBox="1"/>
          <p:nvPr/>
        </p:nvSpPr>
        <p:spPr>
          <a:xfrm>
            <a:off x="0" y="5683394"/>
            <a:ext cx="3909527" cy="994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243455">
              <a:lnSpc>
                <a:spcPct val="107000"/>
              </a:lnSpc>
              <a:spcAft>
                <a:spcPts val="240"/>
              </a:spcAft>
            </a:pPr>
            <a:r>
              <a:rPr lang="fr-FR" sz="1200" i="1" u="sng" dirty="0">
                <a:solidFill>
                  <a:srgbClr val="0B0907"/>
                </a:solidFill>
                <a:effectLst/>
                <a:uFill>
                  <a:solidFill>
                    <a:srgbClr val="0B0907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Rappel des taille</a:t>
            </a:r>
            <a:r>
              <a:rPr lang="fr-FR" sz="1200" i="1" dirty="0">
                <a:solidFill>
                  <a:srgbClr val="0B0907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endParaRPr lang="fr-F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6350">
              <a:lnSpc>
                <a:spcPct val="133000"/>
              </a:lnSpc>
              <a:spcAft>
                <a:spcPts val="15"/>
              </a:spcAft>
            </a:pPr>
            <a:r>
              <a:rPr lang="fr-FR" sz="1200" i="1" dirty="0">
                <a:solidFill>
                  <a:srgbClr val="0B0907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Enfant : 7-8 ans, 9-11 ans, 12-14 ans </a:t>
            </a:r>
          </a:p>
          <a:p>
            <a:pPr indent="-6350">
              <a:lnSpc>
                <a:spcPct val="133000"/>
              </a:lnSpc>
              <a:spcAft>
                <a:spcPts val="15"/>
              </a:spcAft>
            </a:pPr>
            <a:r>
              <a:rPr lang="fr-FR" sz="1200" i="1" dirty="0">
                <a:solidFill>
                  <a:srgbClr val="0B0907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Femme : S, M, L , XL, XXL</a:t>
            </a:r>
            <a:endParaRPr lang="fr-F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6350">
              <a:lnSpc>
                <a:spcPct val="107000"/>
              </a:lnSpc>
              <a:spcAft>
                <a:spcPts val="15"/>
              </a:spcAft>
            </a:pPr>
            <a:r>
              <a:rPr lang="fr-FR" sz="1200" i="1" dirty="0">
                <a:solidFill>
                  <a:srgbClr val="0B0907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Homme : S, M , L, XL, XXL, XXXL</a:t>
            </a:r>
            <a:endParaRPr lang="fr-F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7" name="Tableau 67">
            <a:extLst>
              <a:ext uri="{FF2B5EF4-FFF2-40B4-BE49-F238E27FC236}">
                <a16:creationId xmlns:a16="http://schemas.microsoft.com/office/drawing/2014/main" id="{47AF8714-6C70-1B86-51D8-9E2FBD5C8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116737"/>
              </p:ext>
            </p:extLst>
          </p:nvPr>
        </p:nvGraphicFramePr>
        <p:xfrm>
          <a:off x="9158972" y="5224400"/>
          <a:ext cx="2874848" cy="1432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7424">
                  <a:extLst>
                    <a:ext uri="{9D8B030D-6E8A-4147-A177-3AD203B41FA5}">
                      <a16:colId xmlns:a16="http://schemas.microsoft.com/office/drawing/2014/main" val="3720348886"/>
                    </a:ext>
                  </a:extLst>
                </a:gridCol>
                <a:gridCol w="1437424">
                  <a:extLst>
                    <a:ext uri="{9D8B030D-6E8A-4147-A177-3AD203B41FA5}">
                      <a16:colId xmlns:a16="http://schemas.microsoft.com/office/drawing/2014/main" val="3960622096"/>
                    </a:ext>
                  </a:extLst>
                </a:gridCol>
              </a:tblGrid>
              <a:tr h="230833">
                <a:tc>
                  <a:txBody>
                    <a:bodyPr/>
                    <a:lstStyle/>
                    <a:p>
                      <a:r>
                        <a:rPr lang="fr-FR" sz="1400" dirty="0"/>
                        <a:t>Date de commande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Date de livraison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232308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r>
                        <a:rPr lang="fr-FR" sz="1400" dirty="0"/>
                        <a:t>Mi octobre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Fin Novembre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603435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r>
                        <a:rPr lang="fr-FR" sz="1400" dirty="0"/>
                        <a:t>Mi Février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Fin Mars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920282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r>
                        <a:rPr lang="fr-FR" sz="1400" dirty="0"/>
                        <a:t>Mi Avril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Fin Mai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56193"/>
                  </a:ext>
                </a:extLst>
              </a:tr>
            </a:tbl>
          </a:graphicData>
        </a:graphic>
      </p:graphicFrame>
      <p:graphicFrame>
        <p:nvGraphicFramePr>
          <p:cNvPr id="68" name="Tableau 67">
            <a:extLst>
              <a:ext uri="{FF2B5EF4-FFF2-40B4-BE49-F238E27FC236}">
                <a16:creationId xmlns:a16="http://schemas.microsoft.com/office/drawing/2014/main" id="{64F6205B-4600-8432-FCF5-E4248BA4C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325255"/>
              </p:ext>
            </p:extLst>
          </p:nvPr>
        </p:nvGraphicFramePr>
        <p:xfrm>
          <a:off x="5551714" y="5806175"/>
          <a:ext cx="3097764" cy="23174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90262">
                  <a:extLst>
                    <a:ext uri="{9D8B030D-6E8A-4147-A177-3AD203B41FA5}">
                      <a16:colId xmlns:a16="http://schemas.microsoft.com/office/drawing/2014/main" val="975883524"/>
                    </a:ext>
                  </a:extLst>
                </a:gridCol>
                <a:gridCol w="1707502">
                  <a:extLst>
                    <a:ext uri="{9D8B030D-6E8A-4147-A177-3AD203B41FA5}">
                      <a16:colId xmlns:a16="http://schemas.microsoft.com/office/drawing/2014/main" val="2560044491"/>
                    </a:ext>
                  </a:extLst>
                </a:gridCol>
              </a:tblGrid>
              <a:tr h="231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83690" algn="r"/>
                        </a:tabLs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83690" algn="r"/>
                        </a:tabLst>
                      </a:pPr>
                      <a:r>
                        <a:rPr lang="fr-FR" sz="1050" dirty="0">
                          <a:effectLst/>
                        </a:rPr>
                        <a:t>                                -	 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988083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0392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385</Words>
  <Application>Microsoft Office PowerPoint</Application>
  <PresentationFormat>Grand écran</PresentationFormat>
  <Paragraphs>159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Sanofi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Lamure, Priscille /FR</dc:creator>
  <cp:lastModifiedBy>Lamure, Priscille /FR</cp:lastModifiedBy>
  <cp:revision>2</cp:revision>
  <dcterms:created xsi:type="dcterms:W3CDTF">2022-12-05T14:29:03Z</dcterms:created>
  <dcterms:modified xsi:type="dcterms:W3CDTF">2023-12-08T09:11:28Z</dcterms:modified>
</cp:coreProperties>
</file>